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3" r:id="rId4"/>
    <p:sldId id="279" r:id="rId5"/>
    <p:sldId id="278" r:id="rId6"/>
    <p:sldId id="258" r:id="rId7"/>
    <p:sldId id="259" r:id="rId8"/>
    <p:sldId id="260" r:id="rId9"/>
    <p:sldId id="262" r:id="rId10"/>
    <p:sldId id="263" r:id="rId11"/>
    <p:sldId id="280" r:id="rId12"/>
    <p:sldId id="268" r:id="rId13"/>
    <p:sldId id="269" r:id="rId14"/>
    <p:sldId id="281" r:id="rId15"/>
    <p:sldId id="264" r:id="rId16"/>
    <p:sldId id="272" r:id="rId17"/>
    <p:sldId id="282" r:id="rId18"/>
    <p:sldId id="284" r:id="rId19"/>
    <p:sldId id="270" r:id="rId20"/>
    <p:sldId id="285" r:id="rId21"/>
    <p:sldId id="267" r:id="rId22"/>
    <p:sldId id="286" r:id="rId23"/>
    <p:sldId id="274" r:id="rId24"/>
    <p:sldId id="273" r:id="rId25"/>
    <p:sldId id="276" r:id="rId26"/>
    <p:sldId id="27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 varScale="1">
        <p:scale>
          <a:sx n="83" d="100"/>
          <a:sy n="83" d="100"/>
        </p:scale>
        <p:origin x="62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3EDB9-A6EC-4BC2-A6FF-81553C7A48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37131"/>
            <a:ext cx="9448800" cy="1825096"/>
          </a:xfrm>
        </p:spPr>
        <p:txBody>
          <a:bodyPr/>
          <a:lstStyle/>
          <a:p>
            <a:r>
              <a:rPr lang="en-IN" dirty="0"/>
              <a:t>VENUE BOOKING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48657C-7A00-4EF8-BD4E-2DAEE3542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5979" y="3309711"/>
            <a:ext cx="9448800" cy="685800"/>
          </a:xfrm>
        </p:spPr>
        <p:txBody>
          <a:bodyPr/>
          <a:lstStyle/>
          <a:p>
            <a:pPr algn="ctr"/>
            <a:r>
              <a:rPr lang="en-IN" dirty="0"/>
              <a:t>	FEEL THE BEST, ARRANGE THE BEST</a:t>
            </a:r>
          </a:p>
        </p:txBody>
      </p:sp>
    </p:spTree>
    <p:extLst>
      <p:ext uri="{BB962C8B-B14F-4D97-AF65-F5344CB8AC3E}">
        <p14:creationId xmlns:p14="http://schemas.microsoft.com/office/powerpoint/2010/main" val="2255717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4BCC-4D82-4B41-8C32-E024A9BE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468" y="5678906"/>
            <a:ext cx="11073063" cy="850230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Bahnschrift SemiLight Condensed" panose="020B0502040204020203" pitchFamily="34" charset="0"/>
              </a:rPr>
              <a:t>Upon selecting any booking, booking details should be displayed along with the facility to cancel the booking. Same should be in homepage</a:t>
            </a:r>
          </a:p>
        </p:txBody>
      </p:sp>
      <p:pic>
        <p:nvPicPr>
          <p:cNvPr id="5" name="Graphic 4" descr="Research">
            <a:extLst>
              <a:ext uri="{FF2B5EF4-FFF2-40B4-BE49-F238E27FC236}">
                <a16:creationId xmlns:a16="http://schemas.microsoft.com/office/drawing/2014/main" id="{EC80B1F6-44B0-4DA1-A2C0-5F47FC8AC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579768" y="0"/>
            <a:ext cx="1612232" cy="1612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791023-48E5-4FE0-A2FB-24DDD730A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17" y="1612232"/>
            <a:ext cx="10909564" cy="330417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3001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7BBA943-5D32-4B5F-93C5-80C1815B46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60334" y="2094623"/>
            <a:ext cx="6239553" cy="457643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CC55E1-6C77-455A-B725-33417980CA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186938"/>
            <a:ext cx="5334000" cy="402412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WE MADE THE BASIC STRUCTURE OF WEBPAGE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 OUR BASIC HOMEPAGE LAYOUT WITH STYLING AND ALONG WITH RESPONSIVENESS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548369-CC06-4E4F-8EEA-ABFA46960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0241" y="269498"/>
            <a:ext cx="8610600" cy="1293028"/>
          </a:xfrm>
        </p:spPr>
        <p:txBody>
          <a:bodyPr/>
          <a:lstStyle/>
          <a:p>
            <a:r>
              <a:rPr lang="en-IN" dirty="0"/>
              <a:t>DAY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50BF2-9DF3-4B78-806A-DEB20DFA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68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3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F8BB-144F-4D38-A479-650041F3F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Carousel</a:t>
            </a:r>
          </a:p>
        </p:txBody>
      </p:sp>
      <p:sp>
        <p:nvSpPr>
          <p:cNvPr id="8" name="AutoShape 6" descr="Image result for bootstrap logo with black background">
            <a:extLst>
              <a:ext uri="{FF2B5EF4-FFF2-40B4-BE49-F238E27FC236}">
                <a16:creationId xmlns:a16="http://schemas.microsoft.com/office/drawing/2014/main" id="{E96042E7-8782-4615-A6A1-1B3765E943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1976438"/>
            <a:ext cx="28956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197A1E-7877-4C44-82B3-B3D7082EF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620" y="4581659"/>
            <a:ext cx="2227917" cy="2237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AA2AA4-00E5-4168-BFB0-FD16FEB8D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63" y="1700280"/>
            <a:ext cx="9849853" cy="3238500"/>
          </a:xfrm>
          <a:prstGeom prst="rect">
            <a:avLst/>
          </a:prstGeom>
        </p:spPr>
      </p:pic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8D907945-ED6D-4E7B-94B5-03A6169A445C}"/>
              </a:ext>
            </a:extLst>
          </p:cNvPr>
          <p:cNvSpPr/>
          <p:nvPr/>
        </p:nvSpPr>
        <p:spPr>
          <a:xfrm rot="5121169">
            <a:off x="8808932" y="5135689"/>
            <a:ext cx="1102895" cy="76764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B3470FF-3A11-44EC-AA2A-7FCF9D655868}"/>
              </a:ext>
            </a:extLst>
          </p:cNvPr>
          <p:cNvSpPr txBox="1">
            <a:spLocks/>
          </p:cNvSpPr>
          <p:nvPr/>
        </p:nvSpPr>
        <p:spPr>
          <a:xfrm>
            <a:off x="445149" y="5519513"/>
            <a:ext cx="8060749" cy="850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dirty="0">
                <a:latin typeface="Bahnschrift SemiLight Condensed" panose="020B0502040204020203" pitchFamily="34" charset="0"/>
              </a:rPr>
              <a:t>Also added a few bootstrap components like </a:t>
            </a:r>
            <a:r>
              <a:rPr lang="en-IN" dirty="0" err="1">
                <a:latin typeface="Bahnschrift SemiLight Condensed" panose="020B0502040204020203" pitchFamily="34" charset="0"/>
              </a:rPr>
              <a:t>navbar,carousel</a:t>
            </a:r>
            <a:endParaRPr lang="en-IN" dirty="0"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90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E25AE-61BC-4602-AE56-84800D5AA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69" y="3639180"/>
            <a:ext cx="8610600" cy="1293028"/>
          </a:xfrm>
        </p:spPr>
        <p:txBody>
          <a:bodyPr/>
          <a:lstStyle/>
          <a:p>
            <a:r>
              <a:rPr lang="en-IN" dirty="0"/>
              <a:t>FOOTER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0E0B5-E299-43A9-A244-60B38091F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2407"/>
            <a:ext cx="12192000" cy="20255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3B51DF-C953-40A8-BF0A-1EA3703F2409}"/>
              </a:ext>
            </a:extLst>
          </p:cNvPr>
          <p:cNvSpPr txBox="1">
            <a:spLocks/>
          </p:cNvSpPr>
          <p:nvPr/>
        </p:nvSpPr>
        <p:spPr>
          <a:xfrm rot="20565819">
            <a:off x="-1074021" y="1897018"/>
            <a:ext cx="11073063" cy="850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latin typeface="Bahnschrift SemiLight Condensed" panose="020B0502040204020203" pitchFamily="34" charset="0"/>
              </a:rPr>
              <a:t>Created a footer to provide a better look to the webpage</a:t>
            </a:r>
          </a:p>
        </p:txBody>
      </p:sp>
    </p:spTree>
    <p:extLst>
      <p:ext uri="{BB962C8B-B14F-4D97-AF65-F5344CB8AC3E}">
        <p14:creationId xmlns:p14="http://schemas.microsoft.com/office/powerpoint/2010/main" val="3585876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04E64-A9EC-4043-A325-56D973C59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038" y="203298"/>
            <a:ext cx="8610600" cy="1293028"/>
          </a:xfrm>
        </p:spPr>
        <p:txBody>
          <a:bodyPr/>
          <a:lstStyle/>
          <a:p>
            <a:r>
              <a:rPr lang="en-IN" dirty="0"/>
              <a:t>DAY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0581-8E08-4A1A-ABEA-781C61960C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312493"/>
            <a:ext cx="5334000" cy="4024125"/>
          </a:xfrm>
        </p:spPr>
        <p:txBody>
          <a:bodyPr/>
          <a:lstStyle/>
          <a:p>
            <a:r>
              <a:rPr lang="en-IN" dirty="0"/>
              <a:t>Designed the admin page along with necessary authorization</a:t>
            </a:r>
          </a:p>
          <a:p>
            <a:r>
              <a:rPr lang="en-IN" dirty="0"/>
              <a:t>Further we linked it to the Faculty Record’s Page, where the Faculty has the access to Modifying and Booking a Venue.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9CD340-C34E-4EDD-9509-F34DAB21B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7" y="2934833"/>
            <a:ext cx="6781338" cy="382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90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4E28-E596-4995-A520-89056BBA9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51026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en-IN" dirty="0"/>
              <a:t>Homepage should also contain the faculty login facility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498B9-A8F8-4306-BA94-1E974A797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76" y="3429000"/>
            <a:ext cx="2171700" cy="213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4FD27E-7E48-4506-A05A-759B5B3A1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507226"/>
            <a:ext cx="8610600" cy="3055374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B2EDCA6-B014-4984-9BC8-71C0FBB1298C}"/>
              </a:ext>
            </a:extLst>
          </p:cNvPr>
          <p:cNvCxnSpPr>
            <a:cxnSpLocks/>
          </p:cNvCxnSpPr>
          <p:nvPr/>
        </p:nvCxnSpPr>
        <p:spPr>
          <a:xfrm>
            <a:off x="2315076" y="3609474"/>
            <a:ext cx="1266324" cy="88632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032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555870-07D7-4585-8F4D-B6C89EF47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9001"/>
            <a:ext cx="8986320" cy="4988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A29C445-7110-4CE6-9987-84AFA2493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973" y="575973"/>
            <a:ext cx="8610600" cy="1293028"/>
          </a:xfrm>
        </p:spPr>
        <p:txBody>
          <a:bodyPr/>
          <a:lstStyle/>
          <a:p>
            <a:r>
              <a:rPr lang="en-IN" dirty="0"/>
              <a:t>HTML CODE FOR AUTH.COMPONENT (LOGIN PAGE)</a:t>
            </a:r>
          </a:p>
        </p:txBody>
      </p:sp>
    </p:spTree>
    <p:extLst>
      <p:ext uri="{BB962C8B-B14F-4D97-AF65-F5344CB8AC3E}">
        <p14:creationId xmlns:p14="http://schemas.microsoft.com/office/powerpoint/2010/main" val="1835999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F9BC56-E6D4-4CA4-A1ED-FD07AF33E7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83311" y="0"/>
            <a:ext cx="7108689" cy="58319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3C8C60-93F0-4A5B-A8C7-F2ACDC839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39" y="429181"/>
            <a:ext cx="3847745" cy="1293028"/>
          </a:xfrm>
        </p:spPr>
        <p:txBody>
          <a:bodyPr/>
          <a:lstStyle/>
          <a:p>
            <a:r>
              <a:rPr lang="en-IN" dirty="0"/>
              <a:t>Day-3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E6590-C321-4F36-9CCC-FF50012EF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63" y="2505278"/>
            <a:ext cx="5334000" cy="4024125"/>
          </a:xfrm>
        </p:spPr>
        <p:txBody>
          <a:bodyPr/>
          <a:lstStyle/>
          <a:p>
            <a:r>
              <a:rPr lang="en-IN" dirty="0"/>
              <a:t>ADDED ROUTING TO DIFFERENT COMPONENTS</a:t>
            </a:r>
          </a:p>
          <a:p>
            <a:r>
              <a:rPr lang="en-IN" dirty="0"/>
              <a:t>ALSO COMPLETED THE FOLLOWING DOD’S</a:t>
            </a:r>
          </a:p>
          <a:p>
            <a:pPr marL="514350" indent="-514350">
              <a:buFont typeface="+mj-lt"/>
              <a:buAutoNum type="romanLcPeriod"/>
            </a:pPr>
            <a:r>
              <a:rPr lang="en-IN" dirty="0"/>
              <a:t>Highlight Booking, when event has already occurred</a:t>
            </a:r>
          </a:p>
          <a:p>
            <a:pPr marL="514350" indent="-514350">
              <a:buFont typeface="+mj-lt"/>
              <a:buAutoNum type="romanLcPeriod"/>
            </a:pPr>
            <a:r>
              <a:rPr lang="en-IN" dirty="0"/>
              <a:t>Sorting of the Booking Dates in Decreasing order</a:t>
            </a:r>
          </a:p>
        </p:txBody>
      </p:sp>
    </p:spTree>
    <p:extLst>
      <p:ext uri="{BB962C8B-B14F-4D97-AF65-F5344CB8AC3E}">
        <p14:creationId xmlns:p14="http://schemas.microsoft.com/office/powerpoint/2010/main" val="2349110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BC833D-1D15-4524-94D7-35ACE4234FCD}"/>
              </a:ext>
            </a:extLst>
          </p:cNvPr>
          <p:cNvSpPr txBox="1">
            <a:spLocks/>
          </p:cNvSpPr>
          <p:nvPr/>
        </p:nvSpPr>
        <p:spPr>
          <a:xfrm>
            <a:off x="3226293" y="4607166"/>
            <a:ext cx="8610600" cy="2664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>
                <a:latin typeface="Bahnschrift Light Condensed" panose="020B0502040204020203" pitchFamily="34" charset="0"/>
              </a:rPr>
              <a:t>Booking should be made before the current date , where the event has already occurred, </a:t>
            </a:r>
            <a:r>
              <a:rPr lang="en-IN" sz="2800" u="sng" dirty="0">
                <a:latin typeface="Bahnschrift Light Condensed" panose="020B0502040204020203" pitchFamily="34" charset="0"/>
              </a:rPr>
              <a:t>should be highlighted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A4A42E-C312-48B7-90E7-1404B529B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520"/>
            <a:ext cx="121920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06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FB7B-F66B-4D5A-BE0D-153D51004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MORE DETAILS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0549CC-F6D6-4F3A-AC5C-D92B37D2B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832" y="2967048"/>
            <a:ext cx="10732168" cy="36671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C24E5F-272D-4EBC-95BF-64C737F6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73" y="1120374"/>
            <a:ext cx="4181475" cy="581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AE802BA-C1CA-4E64-833B-661A2FD2376E}"/>
              </a:ext>
            </a:extLst>
          </p:cNvPr>
          <p:cNvCxnSpPr/>
          <p:nvPr/>
        </p:nvCxnSpPr>
        <p:spPr>
          <a:xfrm rot="16200000" flipH="1">
            <a:off x="2898884" y="2056896"/>
            <a:ext cx="1620000" cy="6480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EB74732D-5299-43B0-BA94-45CC377BB4A7}"/>
              </a:ext>
            </a:extLst>
          </p:cNvPr>
          <p:cNvSpPr txBox="1">
            <a:spLocks/>
          </p:cNvSpPr>
          <p:nvPr/>
        </p:nvSpPr>
        <p:spPr>
          <a:xfrm>
            <a:off x="-1827649" y="60098"/>
            <a:ext cx="11073063" cy="850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>
                <a:latin typeface="Bahnschrift SemiLight Condensed" panose="020B0502040204020203" pitchFamily="34" charset="0"/>
              </a:rPr>
              <a:t>We also linked two components: details and about page using routing </a:t>
            </a:r>
          </a:p>
        </p:txBody>
      </p:sp>
    </p:spTree>
    <p:extLst>
      <p:ext uri="{BB962C8B-B14F-4D97-AF65-F5344CB8AC3E}">
        <p14:creationId xmlns:p14="http://schemas.microsoft.com/office/powerpoint/2010/main" val="37146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DF78F-D700-40F0-9D36-38BE84731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PROBLEM-6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7C601-AC43-407F-8A2E-635407BE5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ctr"/>
            <a:r>
              <a:rPr lang="en-I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en-I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NorthCap</a:t>
            </a:r>
            <a:r>
              <a:rPr lang="en-I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university intends to develop a Venue Booking System. To facilitate this, a new application needs to be developed, where a Faculty should be able to book a Venue, edit a booking and Delete a Booking</a:t>
            </a:r>
          </a:p>
        </p:txBody>
      </p:sp>
    </p:spTree>
    <p:extLst>
      <p:ext uri="{BB962C8B-B14F-4D97-AF65-F5344CB8AC3E}">
        <p14:creationId xmlns:p14="http://schemas.microsoft.com/office/powerpoint/2010/main" val="1406224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DAA4-C80C-4EBE-9508-12515447D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3089" y="0"/>
            <a:ext cx="2175769" cy="1293028"/>
          </a:xfrm>
        </p:spPr>
        <p:txBody>
          <a:bodyPr/>
          <a:lstStyle/>
          <a:p>
            <a:r>
              <a:rPr lang="en-IN" dirty="0"/>
              <a:t>Day - 4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155615-FD5A-43AC-92D8-06F52162DF37}"/>
              </a:ext>
            </a:extLst>
          </p:cNvPr>
          <p:cNvSpPr txBox="1">
            <a:spLocks/>
          </p:cNvSpPr>
          <p:nvPr/>
        </p:nvSpPr>
        <p:spPr>
          <a:xfrm>
            <a:off x="235764" y="248348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Bahnschrift SemiBold Condensed" panose="020B0502040204020203" pitchFamily="34" charset="0"/>
              </a:rPr>
              <a:t>A faculty can add, update and delete any booking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B1827B-9B71-47AD-8173-F2D7A6B3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85" y="1675702"/>
            <a:ext cx="9086850" cy="49339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9278443-70E5-453E-B11E-CE9ADD89C090}"/>
              </a:ext>
            </a:extLst>
          </p:cNvPr>
          <p:cNvSpPr txBox="1">
            <a:spLocks/>
          </p:cNvSpPr>
          <p:nvPr/>
        </p:nvSpPr>
        <p:spPr>
          <a:xfrm>
            <a:off x="9919936" y="1135052"/>
            <a:ext cx="2062073" cy="4587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err="1">
                <a:latin typeface="Bahnschrift SemiBold Condensed" panose="020B0502040204020203" pitchFamily="34" charset="0"/>
              </a:rPr>
              <a:t>yling</a:t>
            </a:r>
            <a:r>
              <a:rPr lang="en-IN" sz="3600" dirty="0">
                <a:latin typeface="Bahnschrift SemiBold Condensed" panose="020B0502040204020203" pitchFamily="34" charset="0"/>
              </a:rPr>
              <a:t> </a:t>
            </a:r>
            <a:r>
              <a:rPr lang="en-IN" sz="3600" dirty="0" err="1">
                <a:latin typeface="Bahnschrift SemiBold Condensed" panose="020B0502040204020203" pitchFamily="34" charset="0"/>
              </a:rPr>
              <a:t>recStords</a:t>
            </a:r>
            <a:r>
              <a:rPr lang="en-IN" sz="3600" dirty="0">
                <a:latin typeface="Bahnschrift SemiBold Condensed" panose="020B0502040204020203" pitchFamily="34" charset="0"/>
              </a:rPr>
              <a:t> table component (edit, delete, booking)</a:t>
            </a:r>
          </a:p>
        </p:txBody>
      </p:sp>
    </p:spTree>
    <p:extLst>
      <p:ext uri="{BB962C8B-B14F-4D97-AF65-F5344CB8AC3E}">
        <p14:creationId xmlns:p14="http://schemas.microsoft.com/office/powerpoint/2010/main" val="2642715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6663F-D84E-4440-9940-CB5B7DD1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694" y="117859"/>
            <a:ext cx="8610600" cy="1293028"/>
          </a:xfrm>
        </p:spPr>
        <p:txBody>
          <a:bodyPr/>
          <a:lstStyle/>
          <a:p>
            <a:r>
              <a:rPr lang="en-IN" dirty="0"/>
              <a:t>Editing a venue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A5376E-FF3C-4649-9C6D-8E26A99B3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109" y="232577"/>
            <a:ext cx="7438885" cy="65075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3780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83AC5-FD76-4112-B180-D82041481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991" y="2673072"/>
            <a:ext cx="10068017" cy="1293028"/>
          </a:xfrm>
        </p:spPr>
        <p:txBody>
          <a:bodyPr/>
          <a:lstStyle/>
          <a:p>
            <a:r>
              <a:rPr lang="en-IN" dirty="0"/>
              <a:t>Usage of different code blocks</a:t>
            </a:r>
          </a:p>
        </p:txBody>
      </p:sp>
    </p:spTree>
    <p:extLst>
      <p:ext uri="{BB962C8B-B14F-4D97-AF65-F5344CB8AC3E}">
        <p14:creationId xmlns:p14="http://schemas.microsoft.com/office/powerpoint/2010/main" val="654290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81B6-208B-443E-8D88-C4839458A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9786" y="320490"/>
            <a:ext cx="8610600" cy="1293028"/>
          </a:xfrm>
        </p:spPr>
        <p:txBody>
          <a:bodyPr>
            <a:normAutofit/>
          </a:bodyPr>
          <a:lstStyle/>
          <a:p>
            <a:r>
              <a:rPr lang="en-IN" sz="3200" dirty="0"/>
              <a:t>HIGHLIGHTED CODE: VIEW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2C919-B0C6-4124-8D13-FA7459481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225"/>
            <a:ext cx="870585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6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C31BA-2BEE-401C-AC5B-09855EA38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4" y="595697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IN" dirty="0"/>
              <a:t>CONSTRUCTOR WITH VARIABLES WHICH IS EXPORTED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25AAC-DFEB-4BBC-9CD2-9DD0E4246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152650"/>
            <a:ext cx="74676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19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E592EC-8B6D-47E6-B255-DF8066FC5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400175"/>
            <a:ext cx="11410950" cy="5457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D560D7-09B1-4E2D-B425-253F63599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4" y="79902"/>
            <a:ext cx="8610600" cy="1293028"/>
          </a:xfrm>
        </p:spPr>
        <p:txBody>
          <a:bodyPr/>
          <a:lstStyle/>
          <a:p>
            <a:pPr algn="l"/>
            <a:r>
              <a:rPr lang="en-IN" dirty="0"/>
              <a:t>HIGHLIGHTED CODE: SORTING IN DESCENDING ORDER</a:t>
            </a:r>
          </a:p>
        </p:txBody>
      </p:sp>
    </p:spTree>
    <p:extLst>
      <p:ext uri="{BB962C8B-B14F-4D97-AF65-F5344CB8AC3E}">
        <p14:creationId xmlns:p14="http://schemas.microsoft.com/office/powerpoint/2010/main" val="845288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8724-2F4F-4957-AE3C-D9C0B9BC7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4925657"/>
            <a:ext cx="8610600" cy="1293028"/>
          </a:xfrm>
        </p:spPr>
        <p:txBody>
          <a:bodyPr/>
          <a:lstStyle/>
          <a:p>
            <a:r>
              <a:rPr lang="en-IN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6DED3-6B52-442F-BA65-4FA361818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MANDEEP SINGH (17CSU100)</a:t>
            </a:r>
          </a:p>
        </p:txBody>
      </p:sp>
    </p:spTree>
    <p:extLst>
      <p:ext uri="{BB962C8B-B14F-4D97-AF65-F5344CB8AC3E}">
        <p14:creationId xmlns:p14="http://schemas.microsoft.com/office/powerpoint/2010/main" val="567199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3E56-710B-4D2C-A760-D2AD34090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7BD30-F9B7-490B-836F-EC2111B10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Index.HTML imported scripts, Homepage and basic components</a:t>
            </a:r>
          </a:p>
          <a:p>
            <a:r>
              <a:rPr lang="en-IN" dirty="0"/>
              <a:t>DOD’s</a:t>
            </a:r>
          </a:p>
          <a:p>
            <a:pPr marL="514350" indent="-514350">
              <a:buFont typeface="+mj-lt"/>
              <a:buAutoNum type="romanUcPeriod"/>
            </a:pPr>
            <a:r>
              <a:rPr lang="en-IN" dirty="0"/>
              <a:t>Day 1 (Basic Website Layout with responsiveness)</a:t>
            </a:r>
          </a:p>
          <a:p>
            <a:pPr marL="514350" indent="-514350">
              <a:buFont typeface="+mj-lt"/>
              <a:buAutoNum type="romanUcPeriod"/>
            </a:pPr>
            <a:r>
              <a:rPr lang="en-IN" dirty="0"/>
              <a:t>Day 2 (Admin Page with Authorization &amp; Linked to Faculty Records Page)</a:t>
            </a:r>
          </a:p>
          <a:p>
            <a:pPr marL="514350" indent="-514350">
              <a:buFont typeface="+mj-lt"/>
              <a:buAutoNum type="romanUcPeriod"/>
            </a:pPr>
            <a:r>
              <a:rPr lang="en-IN" dirty="0"/>
              <a:t>Day 3 (Routing of different components with highlighting and sorting)</a:t>
            </a:r>
          </a:p>
          <a:p>
            <a:pPr marL="514350" indent="-514350">
              <a:buFont typeface="+mj-lt"/>
              <a:buAutoNum type="romanUcPeriod"/>
            </a:pPr>
            <a:r>
              <a:rPr lang="en-IN" dirty="0"/>
              <a:t>Day 4 (Styling records table: Edit/Delete Components)</a:t>
            </a:r>
          </a:p>
          <a:p>
            <a:pPr marL="514350" indent="-514350">
              <a:buFont typeface="+mj-lt"/>
              <a:buAutoNum type="romanUcPeriod"/>
            </a:pPr>
            <a:r>
              <a:rPr lang="en-IN" dirty="0"/>
              <a:t>Day 5 (Final touches, working on </a:t>
            </a:r>
            <a:r>
              <a:rPr lang="en-IN"/>
              <a:t>PowerPoint Presentation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662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F5C6-9969-47C6-8C2C-E7145506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layout with scripts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92899-2A26-4E1B-A18A-66875E95F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5892"/>
            <a:ext cx="10014012" cy="46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00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83B36-7CE7-41E3-8659-2F3E3C707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2983790"/>
            <a:ext cx="8610600" cy="1293028"/>
          </a:xfrm>
        </p:spPr>
        <p:txBody>
          <a:bodyPr/>
          <a:lstStyle/>
          <a:p>
            <a:r>
              <a:rPr lang="en-IN" dirty="0"/>
              <a:t>Json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675BD-BE33-4A2F-AA9F-38A91C20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55939"/>
            <a:ext cx="8851715" cy="54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56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074AB-B59D-48F2-B694-92EF1B5DC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619" y="142936"/>
            <a:ext cx="8610600" cy="1293028"/>
          </a:xfrm>
        </p:spPr>
        <p:txBody>
          <a:bodyPr/>
          <a:lstStyle/>
          <a:p>
            <a:r>
              <a:rPr lang="en-IN" dirty="0"/>
              <a:t>homepage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61DEDF-591A-4BF6-9103-24D4861E6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78385"/>
            <a:ext cx="12192000" cy="5567950"/>
          </a:xfrm>
        </p:spPr>
      </p:pic>
    </p:spTree>
    <p:extLst>
      <p:ext uri="{BB962C8B-B14F-4D97-AF65-F5344CB8AC3E}">
        <p14:creationId xmlns:p14="http://schemas.microsoft.com/office/powerpoint/2010/main" val="911819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EA63D-9DE9-49E1-944B-11CE88A20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4972"/>
            <a:ext cx="8610600" cy="1293028"/>
          </a:xfrm>
        </p:spPr>
        <p:txBody>
          <a:bodyPr>
            <a:normAutofit/>
          </a:bodyPr>
          <a:lstStyle/>
          <a:p>
            <a:r>
              <a:rPr lang="en-IN" sz="2800" dirty="0"/>
              <a:t>Homepage should display a list of all the venues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FCC26-4D3E-4F65-AD3B-6FFE01013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994"/>
            <a:ext cx="12192000" cy="45033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125412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0D85A-9746-4CCF-8815-F2F9A62BF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01" y="5564972"/>
            <a:ext cx="10616214" cy="1293028"/>
          </a:xfrm>
        </p:spPr>
        <p:txBody>
          <a:bodyPr>
            <a:noAutofit/>
          </a:bodyPr>
          <a:lstStyle/>
          <a:p>
            <a:r>
              <a:rPr lang="en-IN" sz="3200" dirty="0"/>
              <a:t>Upon selecting any venue, a list of all the bookings should be displayed in </a:t>
            </a:r>
            <a:r>
              <a:rPr lang="en-IN" sz="3200" u="sng" dirty="0"/>
              <a:t>decreasing order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FDA61E-D9BD-4D80-B7B2-E8C9CEA76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019"/>
            <a:ext cx="12192000" cy="38397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2842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2256D-9F84-4015-915D-86DBC8467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The booking record should contain the below mentioned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F1A07-73C3-4E3C-8CA2-61E04AADA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Venue Name (required, unique)</a:t>
            </a:r>
          </a:p>
          <a:p>
            <a:r>
              <a:rPr lang="en-IN" dirty="0"/>
              <a:t>Faculty Name (required)</a:t>
            </a:r>
          </a:p>
          <a:p>
            <a:r>
              <a:rPr lang="en-IN" dirty="0"/>
              <a:t>Branch (CSE, ECE, ME or CIVIL) (required)</a:t>
            </a:r>
          </a:p>
          <a:p>
            <a:r>
              <a:rPr lang="en-IN" dirty="0"/>
              <a:t>Date of Booking (required)</a:t>
            </a:r>
          </a:p>
          <a:p>
            <a:r>
              <a:rPr lang="en-IN" dirty="0"/>
              <a:t>Start time (required)</a:t>
            </a:r>
          </a:p>
          <a:p>
            <a:r>
              <a:rPr lang="en-IN" dirty="0"/>
              <a:t>End time (required)</a:t>
            </a:r>
          </a:p>
          <a:p>
            <a:r>
              <a:rPr lang="en-IN" dirty="0"/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291719063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177421</TotalTime>
  <Words>445</Words>
  <Application>Microsoft Office PowerPoint</Application>
  <PresentationFormat>Widescreen</PresentationFormat>
  <Paragraphs>56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Bahnschrift Light Condensed</vt:lpstr>
      <vt:lpstr>Bahnschrift SemiBold Condensed</vt:lpstr>
      <vt:lpstr>Bahnschrift SemiLight Condensed</vt:lpstr>
      <vt:lpstr>Century Gothic</vt:lpstr>
      <vt:lpstr>Courier New</vt:lpstr>
      <vt:lpstr>Vapor Trail</vt:lpstr>
      <vt:lpstr>VENUE BOOKING SYSTEM</vt:lpstr>
      <vt:lpstr>PROBLEM-6</vt:lpstr>
      <vt:lpstr>CONTENTS</vt:lpstr>
      <vt:lpstr>Basic layout with scripts</vt:lpstr>
      <vt:lpstr>Json file</vt:lpstr>
      <vt:lpstr>homepage</vt:lpstr>
      <vt:lpstr>Homepage should display a list of all the venues</vt:lpstr>
      <vt:lpstr>Upon selecting any venue, a list of all the bookings should be displayed in decreasing order</vt:lpstr>
      <vt:lpstr>The booking record should contain the below mentioned fields</vt:lpstr>
      <vt:lpstr>Upon selecting any booking, booking details should be displayed along with the facility to cancel the booking. Same should be in homepage</vt:lpstr>
      <vt:lpstr>DAY 1</vt:lpstr>
      <vt:lpstr>Carousel</vt:lpstr>
      <vt:lpstr>FOOTER</vt:lpstr>
      <vt:lpstr>DAY 2</vt:lpstr>
      <vt:lpstr>Homepage should also contain the faculty login facility</vt:lpstr>
      <vt:lpstr>HTML CODE FOR AUTH.COMPONENT (LOGIN PAGE)</vt:lpstr>
      <vt:lpstr>Day-3 </vt:lpstr>
      <vt:lpstr>PowerPoint Presentation</vt:lpstr>
      <vt:lpstr>ADDING MORE DETAILS</vt:lpstr>
      <vt:lpstr>Day - 4</vt:lpstr>
      <vt:lpstr>Editing a venue </vt:lpstr>
      <vt:lpstr>Usage of different code blocks</vt:lpstr>
      <vt:lpstr>HIGHLIGHTED CODE: VIEW DETAILS</vt:lpstr>
      <vt:lpstr>CONSTRUCTOR WITH VARIABLES WHICH IS EXPORTED</vt:lpstr>
      <vt:lpstr>HIGHLIGHTED CODE: SORTING IN DESCENDING ORDER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VENUE BOOKING SYSTEM</dc:title>
  <dc:creator>Manav Rawat</dc:creator>
  <cp:lastModifiedBy>Mandeep ~</cp:lastModifiedBy>
  <cp:revision>25</cp:revision>
  <dcterms:created xsi:type="dcterms:W3CDTF">2019-05-14T03:52:49Z</dcterms:created>
  <dcterms:modified xsi:type="dcterms:W3CDTF">2020-03-05T16:44:16Z</dcterms:modified>
</cp:coreProperties>
</file>